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24" r:id="rId2"/>
    <p:sldMasterId id="2147483738" r:id="rId3"/>
  </p:sldMasterIdLst>
  <p:handoutMasterIdLst>
    <p:handoutMasterId r:id="rId16"/>
  </p:handoutMasterIdLst>
  <p:sldIdLst>
    <p:sldId id="280" r:id="rId4"/>
    <p:sldId id="291" r:id="rId5"/>
    <p:sldId id="308" r:id="rId6"/>
    <p:sldId id="303" r:id="rId7"/>
    <p:sldId id="304" r:id="rId8"/>
    <p:sldId id="300" r:id="rId9"/>
    <p:sldId id="307" r:id="rId10"/>
    <p:sldId id="306" r:id="rId11"/>
    <p:sldId id="302" r:id="rId12"/>
    <p:sldId id="293" r:id="rId13"/>
    <p:sldId id="310" r:id="rId14"/>
    <p:sldId id="297" r:id="rId15"/>
  </p:sldIdLst>
  <p:sldSz cx="16254413" cy="9144000"/>
  <p:notesSz cx="6858000" cy="9144000"/>
  <p:defaultTextStyle>
    <a:defPPr>
      <a:defRPr lang="nb-NO"/>
    </a:defPPr>
    <a:lvl1pPr marL="0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1pPr>
    <a:lvl2pPr marL="574975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2pPr>
    <a:lvl3pPr marL="1149949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3pPr>
    <a:lvl4pPr marL="1724924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4pPr>
    <a:lvl5pPr marL="2299899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5pPr>
    <a:lvl6pPr marL="2874874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6pPr>
    <a:lvl7pPr marL="3449848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7pPr>
    <a:lvl8pPr marL="4024823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8pPr>
    <a:lvl9pPr marL="4599798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B3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88" autoAdjust="0"/>
    <p:restoredTop sz="94660"/>
  </p:normalViewPr>
  <p:slideViewPr>
    <p:cSldViewPr snapToGrid="0">
      <p:cViewPr varScale="1">
        <p:scale>
          <a:sx n="96" d="100"/>
          <a:sy n="96" d="100"/>
        </p:scale>
        <p:origin x="6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>
            <a:extLst>
              <a:ext uri="{FF2B5EF4-FFF2-40B4-BE49-F238E27FC236}">
                <a16:creationId xmlns:a16="http://schemas.microsoft.com/office/drawing/2014/main" id="{C97D9F32-F20C-4DB6-9AA8-FF5CEA8D11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159CB09C-20D6-4E98-B90F-BDF87D963B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AD78B-924F-4294-8809-135CCCE6CC67}" type="datetimeFigureOut">
              <a:rPr lang="nb-NO" smtClean="0"/>
              <a:t>21.04.2021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06CB1BA3-312D-4209-8EA0-1B3A050A5B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1C6328D-6A92-426F-9F1D-E51EC222C2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377C6-E647-4E98-8F65-2DC6962E8ED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75475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.png"/><Relationship Id="rId4" Type="http://schemas.openxmlformats.org/officeDocument/2006/relationships/image" Target="../media/image2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.png"/><Relationship Id="rId4" Type="http://schemas.openxmlformats.org/officeDocument/2006/relationships/image" Target="../media/image24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rt Animert Introslide #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8A1D86F2-7076-44AB-A7BD-6AFC9F4E549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pic>
        <p:nvPicPr>
          <p:cNvPr id="3" name="Digdir_Intro_kort_versjon_20201014">
            <a:hlinkClick r:id="" action="ppaction://media"/>
            <a:extLst>
              <a:ext uri="{FF2B5EF4-FFF2-40B4-BE49-F238E27FC236}">
                <a16:creationId xmlns:a16="http://schemas.microsoft.com/office/drawing/2014/main" id="{149D7789-BEBF-4E04-B79D-9078B9E2F8B9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587" y="0"/>
            <a:ext cx="16256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385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gdir Introslide #8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 descr="Et bilde som inneholder tegning&#10;&#10;Automatisk generert beskrivelse">
            <a:extLst>
              <a:ext uri="{FF2B5EF4-FFF2-40B4-BE49-F238E27FC236}">
                <a16:creationId xmlns:a16="http://schemas.microsoft.com/office/drawing/2014/main" id="{869FEB36-2120-4C4B-A06E-09E862D5E2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0E980CF2-FF78-4052-A5D2-D858F04E6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17" y="4322003"/>
            <a:ext cx="6869292" cy="15303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0904-DBBA-4AD3-8739-C68A030E86D8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976DF188-501B-4BE2-A848-80262AE5DE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65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gdir Introslide #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>
            <a:extLst>
              <a:ext uri="{FF2B5EF4-FFF2-40B4-BE49-F238E27FC236}">
                <a16:creationId xmlns:a16="http://schemas.microsoft.com/office/drawing/2014/main" id="{2AF6A1F0-48BA-4FA0-94B4-925E77FCC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0E980CF2-FF78-4052-A5D2-D858F04E6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17" y="4322003"/>
            <a:ext cx="6869292" cy="15303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0904-DBBA-4AD3-8739-C68A030E86D8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976DF188-501B-4BE2-A848-80262AE5DE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12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tittel 1">
            <a:extLst>
              <a:ext uri="{FF2B5EF4-FFF2-40B4-BE49-F238E27FC236}">
                <a16:creationId xmlns:a16="http://schemas.microsoft.com/office/drawing/2014/main" id="{F2028190-9615-4857-9215-8E91FE761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232" y="1480956"/>
            <a:ext cx="12295197" cy="69249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5" name="Plassholder for tekst 2">
            <a:extLst>
              <a:ext uri="{FF2B5EF4-FFF2-40B4-BE49-F238E27FC236}">
                <a16:creationId xmlns:a16="http://schemas.microsoft.com/office/drawing/2014/main" id="{626F4051-322D-4761-B918-75CA0F940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4232" y="2453731"/>
            <a:ext cx="12295197" cy="576485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221255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2364231" y="2510971"/>
            <a:ext cx="5977406" cy="577668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b-NO" dirty="0"/>
              <a:t>Rediger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682023" y="2510971"/>
            <a:ext cx="5977406" cy="577668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b-NO" dirty="0"/>
              <a:t>Rediger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Plassholder for tittel 1">
            <a:extLst>
              <a:ext uri="{FF2B5EF4-FFF2-40B4-BE49-F238E27FC236}">
                <a16:creationId xmlns:a16="http://schemas.microsoft.com/office/drawing/2014/main" id="{97C25ED5-A7B7-439C-8D7F-2262BCA97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232" y="1480956"/>
            <a:ext cx="12295197" cy="69249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</p:spTree>
    <p:extLst>
      <p:ext uri="{BB962C8B-B14F-4D97-AF65-F5344CB8AC3E}">
        <p14:creationId xmlns:p14="http://schemas.microsoft.com/office/powerpoint/2010/main" val="321327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lsides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ssholder for bilde 6">
            <a:extLst>
              <a:ext uri="{FF2B5EF4-FFF2-40B4-BE49-F238E27FC236}">
                <a16:creationId xmlns:a16="http://schemas.microsoft.com/office/drawing/2014/main" id="{24FAF295-66FF-4DF2-99B8-D49F2A5145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6256033" cy="9145143"/>
          </a:xfrm>
          <a:prstGeom prst="rect">
            <a:avLst/>
          </a:prstGeom>
        </p:spPr>
        <p:txBody>
          <a:bodyPr lIns="0" tIns="288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/>
              <a:t>Klikk ikonet for å legge til et bilde</a:t>
            </a:r>
          </a:p>
        </p:txBody>
      </p:sp>
    </p:spTree>
    <p:extLst>
      <p:ext uri="{BB962C8B-B14F-4D97-AF65-F5344CB8AC3E}">
        <p14:creationId xmlns:p14="http://schemas.microsoft.com/office/powerpoint/2010/main" val="327467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/m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ssholder for bilde 6">
            <a:extLst>
              <a:ext uri="{FF2B5EF4-FFF2-40B4-BE49-F238E27FC236}">
                <a16:creationId xmlns:a16="http://schemas.microsoft.com/office/drawing/2014/main" id="{E9DA5CDA-564E-4794-9EF8-3F8E29C06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6256033" cy="4572572"/>
          </a:xfrm>
          <a:prstGeom prst="rect">
            <a:avLst/>
          </a:prstGeom>
        </p:spPr>
        <p:txBody>
          <a:bodyPr lIns="0" tIns="288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/>
              <a:t>Klikk ikonet for å legge til et bilde</a:t>
            </a:r>
          </a:p>
        </p:txBody>
      </p:sp>
      <p:sp>
        <p:nvSpPr>
          <p:cNvPr id="10" name="Plassholder for tekst 6">
            <a:extLst>
              <a:ext uri="{FF2B5EF4-FFF2-40B4-BE49-F238E27FC236}">
                <a16:creationId xmlns:a16="http://schemas.microsoft.com/office/drawing/2014/main" id="{660222DE-83EE-4E47-896F-8C78F30A2D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64232" y="5309936"/>
            <a:ext cx="12295196" cy="2971097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9885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8502D847-EF0A-40D6-98D4-363AD03B4F25}"/>
              </a:ext>
            </a:extLst>
          </p:cNvPr>
          <p:cNvSpPr/>
          <p:nvPr userDrawn="1"/>
        </p:nvSpPr>
        <p:spPr>
          <a:xfrm>
            <a:off x="1944914" y="101600"/>
            <a:ext cx="13628915" cy="107405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Plassholder for bilde 6">
            <a:extLst>
              <a:ext uri="{FF2B5EF4-FFF2-40B4-BE49-F238E27FC236}">
                <a16:creationId xmlns:a16="http://schemas.microsoft.com/office/drawing/2014/main" id="{E9DA5CDA-564E-4794-9EF8-3F8E29C06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4597" y="0"/>
            <a:ext cx="8129816" cy="9145143"/>
          </a:xfrm>
          <a:prstGeom prst="rect">
            <a:avLst/>
          </a:prstGeom>
        </p:spPr>
        <p:txBody>
          <a:bodyPr lIns="0" tIns="72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 dirty="0"/>
              <a:t>Klikk ikonet for å legge til et bilde</a:t>
            </a:r>
          </a:p>
        </p:txBody>
      </p:sp>
      <p:sp>
        <p:nvSpPr>
          <p:cNvPr id="10" name="Plassholder for tekst 6">
            <a:extLst>
              <a:ext uri="{FF2B5EF4-FFF2-40B4-BE49-F238E27FC236}">
                <a16:creationId xmlns:a16="http://schemas.microsoft.com/office/drawing/2014/main" id="{DBF69321-80D9-4A39-90B0-968EC64466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1589" y="566057"/>
            <a:ext cx="6480810" cy="8049032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 dirty="0"/>
              <a:t>Rediger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1964467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bokser og 2x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D334645B-223F-4526-8D89-BC20DD382EAF}"/>
              </a:ext>
            </a:extLst>
          </p:cNvPr>
          <p:cNvSpPr/>
          <p:nvPr userDrawn="1"/>
        </p:nvSpPr>
        <p:spPr>
          <a:xfrm>
            <a:off x="1306286" y="130629"/>
            <a:ext cx="14557828" cy="19158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Plassholder for bilde 6">
            <a:extLst>
              <a:ext uri="{FF2B5EF4-FFF2-40B4-BE49-F238E27FC236}">
                <a16:creationId xmlns:a16="http://schemas.microsoft.com/office/drawing/2014/main" id="{E9DA5CDA-564E-4794-9EF8-3F8E29C06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572572"/>
            <a:ext cx="8129816" cy="4571428"/>
          </a:xfrm>
          <a:prstGeom prst="rect">
            <a:avLst/>
          </a:prstGeom>
        </p:spPr>
        <p:txBody>
          <a:bodyPr lIns="0" tIns="72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/>
              <a:t>Klikk ikonet for å legge til et bilde</a:t>
            </a:r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70691A1F-0C65-4936-A3D1-75D553931D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135" y="338378"/>
            <a:ext cx="5760720" cy="2520315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 dirty="0"/>
              <a:t>Rediger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Plassholder for bilde 6">
            <a:extLst>
              <a:ext uri="{FF2B5EF4-FFF2-40B4-BE49-F238E27FC236}">
                <a16:creationId xmlns:a16="http://schemas.microsoft.com/office/drawing/2014/main" id="{A6665869-579D-4D0A-8BB5-C514B896A3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9816" y="0"/>
            <a:ext cx="8124596" cy="4572572"/>
          </a:xfrm>
          <a:prstGeom prst="rect">
            <a:avLst/>
          </a:prstGeom>
        </p:spPr>
        <p:txBody>
          <a:bodyPr lIns="0" tIns="72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/>
              <a:t>Klikk ikonet for å legge til et bilde</a:t>
            </a:r>
          </a:p>
        </p:txBody>
      </p:sp>
      <p:sp>
        <p:nvSpPr>
          <p:cNvPr id="10" name="Plassholder for tekst 6">
            <a:extLst>
              <a:ext uri="{FF2B5EF4-FFF2-40B4-BE49-F238E27FC236}">
                <a16:creationId xmlns:a16="http://schemas.microsoft.com/office/drawing/2014/main" id="{DBF69321-80D9-4A39-90B0-968EC64466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81147" y="4856071"/>
            <a:ext cx="5760720" cy="2520315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15060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ta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ssholder for innhold 14">
            <a:extLst>
              <a:ext uri="{FF2B5EF4-FFF2-40B4-BE49-F238E27FC236}">
                <a16:creationId xmlns:a16="http://schemas.microsoft.com/office/drawing/2014/main" id="{BA50970E-2AEF-4397-90BC-068B1C7C1E6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2365830" y="900110"/>
            <a:ext cx="11771736" cy="7532689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b-NO" dirty="0"/>
              <a:t>Rediger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100271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63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ng Animert Introslide #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igdir_Intro_01_20201014">
            <a:hlinkClick r:id="" action="ppaction://media"/>
            <a:extLst>
              <a:ext uri="{FF2B5EF4-FFF2-40B4-BE49-F238E27FC236}">
                <a16:creationId xmlns:a16="http://schemas.microsoft.com/office/drawing/2014/main" id="{3A2F5C53-3D67-48E6-8586-4DB169ED894C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30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us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 descr="Et bilde som inneholder tegning&#10;&#10;Automatisk generert beskrivelse">
            <a:extLst>
              <a:ext uri="{FF2B5EF4-FFF2-40B4-BE49-F238E27FC236}">
                <a16:creationId xmlns:a16="http://schemas.microsoft.com/office/drawing/2014/main" id="{B32B5ECC-2D7D-48D0-B8D9-C63BF3D353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7"/>
            <a:ext cx="16254413" cy="9141965"/>
          </a:xfrm>
          <a:prstGeom prst="rect">
            <a:avLst/>
          </a:prstGeom>
        </p:spPr>
      </p:pic>
      <p:sp>
        <p:nvSpPr>
          <p:cNvPr id="6" name="Tittel 1"/>
          <p:cNvSpPr>
            <a:spLocks noGrp="1"/>
          </p:cNvSpPr>
          <p:nvPr>
            <p:ph type="title"/>
          </p:nvPr>
        </p:nvSpPr>
        <p:spPr>
          <a:xfrm>
            <a:off x="2365963" y="3681198"/>
            <a:ext cx="6120080" cy="141961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pic>
        <p:nvPicPr>
          <p:cNvPr id="11" name="Bilde 10" descr="Et bilde som inneholder tegning&#10;&#10;Automatisk generert beskrivelse">
            <a:extLst>
              <a:ext uri="{FF2B5EF4-FFF2-40B4-BE49-F238E27FC236}">
                <a16:creationId xmlns:a16="http://schemas.microsoft.com/office/drawing/2014/main" id="{1623D34C-1926-4810-91BE-D6B95CA93BD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963" y="600106"/>
            <a:ext cx="439149" cy="440948"/>
          </a:xfrm>
          <a:prstGeom prst="rect">
            <a:avLst/>
          </a:prstGeom>
        </p:spPr>
      </p:pic>
      <p:sp>
        <p:nvSpPr>
          <p:cNvPr id="17" name="TextBox 6">
            <a:extLst>
              <a:ext uri="{FF2B5EF4-FFF2-40B4-BE49-F238E27FC236}">
                <a16:creationId xmlns:a16="http://schemas.microsoft.com/office/drawing/2014/main" id="{AEEAA6E5-76EB-4149-A5FA-6F5AED27612D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</p:spTree>
    <p:extLst>
      <p:ext uri="{BB962C8B-B14F-4D97-AF65-F5344CB8AC3E}">
        <p14:creationId xmlns:p14="http://schemas.microsoft.com/office/powerpoint/2010/main" val="25841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Avslutnings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6D1E0FE9-5097-4A7A-849E-80C6670E411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7"/>
            <a:ext cx="16254413" cy="9141965"/>
          </a:xfrm>
          <a:prstGeom prst="rect">
            <a:avLst/>
          </a:prstGeom>
        </p:spPr>
      </p:pic>
      <p:pic>
        <p:nvPicPr>
          <p:cNvPr id="4" name="Bilde 3" descr="Et bilde som inneholder tegning&#10;&#10;Automatisk generert beskrivelse">
            <a:extLst>
              <a:ext uri="{FF2B5EF4-FFF2-40B4-BE49-F238E27FC236}">
                <a16:creationId xmlns:a16="http://schemas.microsoft.com/office/drawing/2014/main" id="{55ABA1C8-70E5-466F-8965-C04932D886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206" y="4295660"/>
            <a:ext cx="1489437" cy="1495540"/>
          </a:xfrm>
          <a:prstGeom prst="rect">
            <a:avLst/>
          </a:prstGeom>
        </p:spPr>
      </p:pic>
      <p:sp>
        <p:nvSpPr>
          <p:cNvPr id="5" name="TekstSylinder 4">
            <a:extLst>
              <a:ext uri="{FF2B5EF4-FFF2-40B4-BE49-F238E27FC236}">
                <a16:creationId xmlns:a16="http://schemas.microsoft.com/office/drawing/2014/main" id="{A278092D-6D2E-4BF9-9025-D1CB6046007B}"/>
              </a:ext>
            </a:extLst>
          </p:cNvPr>
          <p:cNvSpPr txBox="1"/>
          <p:nvPr userDrawn="1"/>
        </p:nvSpPr>
        <p:spPr>
          <a:xfrm>
            <a:off x="8054543" y="7302500"/>
            <a:ext cx="3048000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200" b="1" dirty="0">
                <a:solidFill>
                  <a:schemeClr val="bg1"/>
                </a:solidFill>
              </a:rPr>
              <a:t>Digitaliseringsdirektoratet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200" b="0" dirty="0">
                <a:solidFill>
                  <a:schemeClr val="bg1"/>
                </a:solidFill>
              </a:rPr>
              <a:t>postmottak@digdir.no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200" b="0" dirty="0">
                <a:solidFill>
                  <a:schemeClr val="bg1"/>
                </a:solidFill>
              </a:rPr>
              <a:t>22 45 10 00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200" b="0" dirty="0">
                <a:solidFill>
                  <a:schemeClr val="bg1"/>
                </a:solidFill>
              </a:rPr>
              <a:t>Postboks 1382 Vika, 0114 Oslo</a:t>
            </a:r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id="{63D8E4ED-29EB-4D5B-8A83-7BF70D2626F8}"/>
              </a:ext>
            </a:extLst>
          </p:cNvPr>
          <p:cNvSpPr txBox="1"/>
          <p:nvPr userDrawn="1"/>
        </p:nvSpPr>
        <p:spPr>
          <a:xfrm>
            <a:off x="11102543" y="7302500"/>
            <a:ext cx="3048000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200" b="1" dirty="0">
                <a:solidFill>
                  <a:schemeClr val="bg1"/>
                </a:solidFill>
              </a:rPr>
              <a:t>Besøksadresser: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200" b="1" dirty="0">
                <a:solidFill>
                  <a:schemeClr val="bg1"/>
                </a:solidFill>
              </a:rPr>
              <a:t>Industriveien 1, 8900 Brønnøysund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200" b="1" dirty="0">
                <a:solidFill>
                  <a:schemeClr val="bg1"/>
                </a:solidFill>
              </a:rPr>
              <a:t>Skrivarevegen 2, 6863 Leikanger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200" b="1" dirty="0">
                <a:solidFill>
                  <a:schemeClr val="bg1"/>
                </a:solidFill>
              </a:rPr>
              <a:t>Grev Wedels Plass 9, 0151 Oslo</a:t>
            </a:r>
            <a:endParaRPr lang="nb-NO" sz="1200" b="0" dirty="0">
              <a:solidFill>
                <a:schemeClr val="bg1"/>
              </a:solidFill>
            </a:endParaRPr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60842A71-D675-4BCF-A694-A088EB0F8293}"/>
              </a:ext>
            </a:extLst>
          </p:cNvPr>
          <p:cNvSpPr txBox="1"/>
          <p:nvPr userDrawn="1"/>
        </p:nvSpPr>
        <p:spPr>
          <a:xfrm>
            <a:off x="3393643" y="7302500"/>
            <a:ext cx="3048000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200" b="1" dirty="0">
                <a:solidFill>
                  <a:srgbClr val="1E2B3C"/>
                </a:solidFill>
              </a:rPr>
              <a:t>digdir.no</a:t>
            </a:r>
            <a:endParaRPr lang="nb-NO" sz="1200" b="0" dirty="0">
              <a:solidFill>
                <a:srgbClr val="1E2B3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63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1">
            <a:hlinkClick r:id="" action="ppaction://media"/>
            <a:extLst>
              <a:ext uri="{FF2B5EF4-FFF2-40B4-BE49-F238E27FC236}">
                <a16:creationId xmlns:a16="http://schemas.microsoft.com/office/drawing/2014/main" id="{9D8054C2-404C-4902-A00B-CDC216929480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4413" cy="91431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3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gdir_Transition_02">
            <a:hlinkClick r:id="" action="ppaction://media"/>
            <a:extLst>
              <a:ext uri="{FF2B5EF4-FFF2-40B4-BE49-F238E27FC236}">
                <a16:creationId xmlns:a16="http://schemas.microsoft.com/office/drawing/2014/main" id="{BAEB2C08-6275-4E05-A719-5423DA108A6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29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3">
            <a:hlinkClick r:id="" action="ppaction://media"/>
            <a:extLst>
              <a:ext uri="{FF2B5EF4-FFF2-40B4-BE49-F238E27FC236}">
                <a16:creationId xmlns:a16="http://schemas.microsoft.com/office/drawing/2014/main" id="{16636BD1-6D01-43C8-9703-319789A8E9C2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94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4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gdir_Transition_04">
            <a:hlinkClick r:id="" action="ppaction://media"/>
            <a:extLst>
              <a:ext uri="{FF2B5EF4-FFF2-40B4-BE49-F238E27FC236}">
                <a16:creationId xmlns:a16="http://schemas.microsoft.com/office/drawing/2014/main" id="{01948658-E107-4673-853B-7E4EC79DD00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74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5">
            <a:hlinkClick r:id="" action="ppaction://media"/>
            <a:extLst>
              <a:ext uri="{FF2B5EF4-FFF2-40B4-BE49-F238E27FC236}">
                <a16:creationId xmlns:a16="http://schemas.microsoft.com/office/drawing/2014/main" id="{9CAB091A-4D4F-4D56-AD2B-62225BB722F1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509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gdir_Transition_06">
            <a:hlinkClick r:id="" action="ppaction://media"/>
            <a:extLst>
              <a:ext uri="{FF2B5EF4-FFF2-40B4-BE49-F238E27FC236}">
                <a16:creationId xmlns:a16="http://schemas.microsoft.com/office/drawing/2014/main" id="{BA551B63-9795-46AD-AD4F-E5D9D654D57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80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7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7">
            <a:hlinkClick r:id="" action="ppaction://media"/>
            <a:extLst>
              <a:ext uri="{FF2B5EF4-FFF2-40B4-BE49-F238E27FC236}">
                <a16:creationId xmlns:a16="http://schemas.microsoft.com/office/drawing/2014/main" id="{02FF6D17-3B7F-41FF-A026-44065259C7C4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99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8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gdir_Transition_08">
            <a:hlinkClick r:id="" action="ppaction://media"/>
            <a:extLst>
              <a:ext uri="{FF2B5EF4-FFF2-40B4-BE49-F238E27FC236}">
                <a16:creationId xmlns:a16="http://schemas.microsoft.com/office/drawing/2014/main" id="{B7C49D2E-8481-48C5-982E-FBA05A32864D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id="{81B9EAEB-567D-46AB-BDCF-F0F067B4F97C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</p:spTree>
    <p:extLst>
      <p:ext uri="{BB962C8B-B14F-4D97-AF65-F5344CB8AC3E}">
        <p14:creationId xmlns:p14="http://schemas.microsoft.com/office/powerpoint/2010/main" val="1480688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gdir Introslide #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Bilde 22">
            <a:extLst>
              <a:ext uri="{FF2B5EF4-FFF2-40B4-BE49-F238E27FC236}">
                <a16:creationId xmlns:a16="http://schemas.microsoft.com/office/drawing/2014/main" id="{B2A23DC1-5111-42B6-BB17-35AC458FDD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sp>
        <p:nvSpPr>
          <p:cNvPr id="9" name="Tittel 1">
            <a:extLst>
              <a:ext uri="{FF2B5EF4-FFF2-40B4-BE49-F238E27FC236}">
                <a16:creationId xmlns:a16="http://schemas.microsoft.com/office/drawing/2014/main" id="{65404134-5F34-4B94-A9B6-316CBDACD4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17" y="4322003"/>
            <a:ext cx="6869292" cy="15303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pic>
        <p:nvPicPr>
          <p:cNvPr id="17" name="Bilde 16">
            <a:extLst>
              <a:ext uri="{FF2B5EF4-FFF2-40B4-BE49-F238E27FC236}">
                <a16:creationId xmlns:a16="http://schemas.microsoft.com/office/drawing/2014/main" id="{511E4814-F717-4C61-A710-7E70E4ACD41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  <p:sp>
        <p:nvSpPr>
          <p:cNvPr id="21" name="TextBox 6">
            <a:extLst>
              <a:ext uri="{FF2B5EF4-FFF2-40B4-BE49-F238E27FC236}">
                <a16:creationId xmlns:a16="http://schemas.microsoft.com/office/drawing/2014/main" id="{1F4A38C3-D8E7-404C-9494-8A3CD442BE93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</p:spTree>
    <p:extLst>
      <p:ext uri="{BB962C8B-B14F-4D97-AF65-F5344CB8AC3E}">
        <p14:creationId xmlns:p14="http://schemas.microsoft.com/office/powerpoint/2010/main" val="134884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9">
            <a:hlinkClick r:id="" action="ppaction://media"/>
            <a:extLst>
              <a:ext uri="{FF2B5EF4-FFF2-40B4-BE49-F238E27FC236}">
                <a16:creationId xmlns:a16="http://schemas.microsoft.com/office/drawing/2014/main" id="{8E5F1F34-6F1E-47AE-832E-FE861F723E2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1"/>
            <a:ext cx="16254413" cy="9143107"/>
          </a:xfrm>
          <a:prstGeom prst="rect">
            <a:avLst/>
          </a:prstGeom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id="{0442EF8D-8DD1-4D21-8B66-6BDC9E811030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900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1">
            <a:hlinkClick r:id="" action="ppaction://media"/>
            <a:extLst>
              <a:ext uri="{FF2B5EF4-FFF2-40B4-BE49-F238E27FC236}">
                <a16:creationId xmlns:a16="http://schemas.microsoft.com/office/drawing/2014/main" id="{9D8054C2-404C-4902-A00B-CDC216929480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4413" cy="91431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41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0" mute="1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gdir_Transition_02">
            <a:hlinkClick r:id="" action="ppaction://media"/>
            <a:extLst>
              <a:ext uri="{FF2B5EF4-FFF2-40B4-BE49-F238E27FC236}">
                <a16:creationId xmlns:a16="http://schemas.microsoft.com/office/drawing/2014/main" id="{BAEB2C08-6275-4E05-A719-5423DA108A6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9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3">
            <a:hlinkClick r:id="" action="ppaction://media"/>
            <a:extLst>
              <a:ext uri="{FF2B5EF4-FFF2-40B4-BE49-F238E27FC236}">
                <a16:creationId xmlns:a16="http://schemas.microsoft.com/office/drawing/2014/main" id="{16636BD1-6D01-43C8-9703-319789A8E9C2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1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4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gdir_Transition_04">
            <a:hlinkClick r:id="" action="ppaction://media"/>
            <a:extLst>
              <a:ext uri="{FF2B5EF4-FFF2-40B4-BE49-F238E27FC236}">
                <a16:creationId xmlns:a16="http://schemas.microsoft.com/office/drawing/2014/main" id="{01948658-E107-4673-853B-7E4EC79DD00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99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5">
            <a:hlinkClick r:id="" action="ppaction://media"/>
            <a:extLst>
              <a:ext uri="{FF2B5EF4-FFF2-40B4-BE49-F238E27FC236}">
                <a16:creationId xmlns:a16="http://schemas.microsoft.com/office/drawing/2014/main" id="{9CAB091A-4D4F-4D56-AD2B-62225BB722F1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067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gdir_Transition_06">
            <a:hlinkClick r:id="" action="ppaction://media"/>
            <a:extLst>
              <a:ext uri="{FF2B5EF4-FFF2-40B4-BE49-F238E27FC236}">
                <a16:creationId xmlns:a16="http://schemas.microsoft.com/office/drawing/2014/main" id="{BA551B63-9795-46AD-AD4F-E5D9D654D57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616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7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7">
            <a:hlinkClick r:id="" action="ppaction://media"/>
            <a:extLst>
              <a:ext uri="{FF2B5EF4-FFF2-40B4-BE49-F238E27FC236}">
                <a16:creationId xmlns:a16="http://schemas.microsoft.com/office/drawing/2014/main" id="{02FF6D17-3B7F-41FF-A026-44065259C7C4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83E9-6DFF-4774-8E86-C6CDF9F6755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52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8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gdir_Transition_08">
            <a:hlinkClick r:id="" action="ppaction://media"/>
            <a:extLst>
              <a:ext uri="{FF2B5EF4-FFF2-40B4-BE49-F238E27FC236}">
                <a16:creationId xmlns:a16="http://schemas.microsoft.com/office/drawing/2014/main" id="{B7C49D2E-8481-48C5-982E-FBA05A32864D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id="{81B9EAEB-567D-46AB-BDCF-F0F067B4F97C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</p:spTree>
    <p:extLst>
      <p:ext uri="{BB962C8B-B14F-4D97-AF65-F5344CB8AC3E}">
        <p14:creationId xmlns:p14="http://schemas.microsoft.com/office/powerpoint/2010/main" val="2434238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til introside Overgang #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igdir_Transition_09">
            <a:hlinkClick r:id="" action="ppaction://media"/>
            <a:extLst>
              <a:ext uri="{FF2B5EF4-FFF2-40B4-BE49-F238E27FC236}">
                <a16:creationId xmlns:a16="http://schemas.microsoft.com/office/drawing/2014/main" id="{8E5F1F34-6F1E-47AE-832E-FE861F723E2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893"/>
            <a:ext cx="16254413" cy="9143107"/>
          </a:xfrm>
          <a:prstGeom prst="rect">
            <a:avLst/>
          </a:prstGeom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id="{0442EF8D-8DD1-4D21-8B66-6BDC9E811030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C14C9F-E16A-4E44-8CD7-68C5AA3891A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191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gdir Introslide #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e 8" descr="Et bilde som inneholder tegning&#10;&#10;Automatisk generert beskrivelse">
            <a:extLst>
              <a:ext uri="{FF2B5EF4-FFF2-40B4-BE49-F238E27FC236}">
                <a16:creationId xmlns:a16="http://schemas.microsoft.com/office/drawing/2014/main" id="{52AAE27E-7FBA-4ECE-92AB-3A3C39E632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0E980CF2-FF78-4052-A5D2-D858F04E6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17" y="4322003"/>
            <a:ext cx="6869292" cy="15303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tx2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E5FE4CE4-134D-4788-A6F4-BC91B105743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  <p:sp>
        <p:nvSpPr>
          <p:cNvPr id="13" name="TextBox 6">
            <a:extLst>
              <a:ext uri="{FF2B5EF4-FFF2-40B4-BE49-F238E27FC236}">
                <a16:creationId xmlns:a16="http://schemas.microsoft.com/office/drawing/2014/main" id="{57D81D62-A055-4B15-80BD-929468DE16B6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</p:spTree>
    <p:extLst>
      <p:ext uri="{BB962C8B-B14F-4D97-AF65-F5344CB8AC3E}">
        <p14:creationId xmlns:p14="http://schemas.microsoft.com/office/powerpoint/2010/main" val="3552377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gdir Introslide #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e 10" descr="Et bilde som inneholder tegning&#10;&#10;Automatisk generert beskrivelse">
            <a:extLst>
              <a:ext uri="{FF2B5EF4-FFF2-40B4-BE49-F238E27FC236}">
                <a16:creationId xmlns:a16="http://schemas.microsoft.com/office/drawing/2014/main" id="{7932DB0C-BAFA-498B-B552-68CBCFE5CF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0E980CF2-FF78-4052-A5D2-D858F04E6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17" y="4322003"/>
            <a:ext cx="6869292" cy="15303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1E3279-D715-4827-9A13-05F2C36B5E51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57F43DFE-C8AB-4A89-875F-908F84F6212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90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gdir Introslide #4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e 10" descr="Et bilde som inneholder tegning&#10;&#10;Automatisk generert beskrivelse">
            <a:extLst>
              <a:ext uri="{FF2B5EF4-FFF2-40B4-BE49-F238E27FC236}">
                <a16:creationId xmlns:a16="http://schemas.microsoft.com/office/drawing/2014/main" id="{F68E54C7-4E92-4D7E-AE3A-BBBEE9879B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0E980CF2-FF78-4052-A5D2-D858F04E6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17" y="4322003"/>
            <a:ext cx="6869292" cy="15303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BDBD0-71F1-4AEB-9367-24166E6A24AD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BCAC403A-A759-4525-ACE7-2FACC03B96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16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gdir Introslide #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e 10">
            <a:extLst>
              <a:ext uri="{FF2B5EF4-FFF2-40B4-BE49-F238E27FC236}">
                <a16:creationId xmlns:a16="http://schemas.microsoft.com/office/drawing/2014/main" id="{698C1FA3-9361-4B71-8FB6-9F9D34E83C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0E980CF2-FF78-4052-A5D2-D858F04E6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17" y="4322003"/>
            <a:ext cx="6869292" cy="15303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0904-DBBA-4AD3-8739-C68A030E86D8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976DF188-501B-4BE2-A848-80262AE5DE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4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gdir Introslide #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e 10" descr="Et bilde som inneholder tegning&#10;&#10;Automatisk generert beskrivelse">
            <a:extLst>
              <a:ext uri="{FF2B5EF4-FFF2-40B4-BE49-F238E27FC236}">
                <a16:creationId xmlns:a16="http://schemas.microsoft.com/office/drawing/2014/main" id="{C1421C68-4400-4B62-A3FC-DFDD0D1A8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0E980CF2-FF78-4052-A5D2-D858F04E6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17" y="4322003"/>
            <a:ext cx="6869292" cy="15303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BDA1AFF-68C0-4650-8E52-6263233596B5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F730FB02-9270-497B-BF5B-66B5BB7B62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55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gdir Introslide #7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>
            <a:extLst>
              <a:ext uri="{FF2B5EF4-FFF2-40B4-BE49-F238E27FC236}">
                <a16:creationId xmlns:a16="http://schemas.microsoft.com/office/drawing/2014/main" id="{7D83A18E-4B0C-454E-81E7-91F1C4D484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"/>
            <a:ext cx="16254413" cy="9143107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0E980CF2-FF78-4052-A5D2-D858F04E6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17" y="4322003"/>
            <a:ext cx="6869292" cy="15303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0904-DBBA-4AD3-8739-C68A030E86D8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976DF188-501B-4BE2-A848-80262AE5DE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103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35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2364232" y="1480956"/>
            <a:ext cx="12295197" cy="69249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2364232" y="2453731"/>
            <a:ext cx="12295197" cy="576485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181061CB-D839-4951-9933-63329988FFBC}"/>
              </a:ext>
            </a:extLst>
          </p:cNvPr>
          <p:cNvPicPr>
            <a:picLocks noChangeAspect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  <p:sp>
        <p:nvSpPr>
          <p:cNvPr id="8" name="TextBox 6">
            <a:extLst>
              <a:ext uri="{FF2B5EF4-FFF2-40B4-BE49-F238E27FC236}">
                <a16:creationId xmlns:a16="http://schemas.microsoft.com/office/drawing/2014/main" id="{7DA5B237-216F-496A-9C1D-773EFC9118DD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</p:spTree>
    <p:extLst>
      <p:ext uri="{BB962C8B-B14F-4D97-AF65-F5344CB8AC3E}">
        <p14:creationId xmlns:p14="http://schemas.microsoft.com/office/powerpoint/2010/main" val="164385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07" r:id="rId2"/>
    <p:sldLayoutId id="2147483717" r:id="rId3"/>
    <p:sldLayoutId id="2147483713" r:id="rId4"/>
    <p:sldLayoutId id="2147483721" r:id="rId5"/>
    <p:sldLayoutId id="2147483720" r:id="rId6"/>
    <p:sldLayoutId id="2147483719" r:id="rId7"/>
    <p:sldLayoutId id="2147483718" r:id="rId8"/>
    <p:sldLayoutId id="2147483735" r:id="rId9"/>
    <p:sldLayoutId id="2147483736" r:id="rId10"/>
    <p:sldLayoutId id="2147483737" r:id="rId11"/>
    <p:sldLayoutId id="2147483650" r:id="rId12"/>
    <p:sldLayoutId id="2147483652" r:id="rId13"/>
    <p:sldLayoutId id="2147483657" r:id="rId14"/>
    <p:sldLayoutId id="2147483656" r:id="rId15"/>
    <p:sldLayoutId id="2147483669" r:id="rId16"/>
    <p:sldLayoutId id="2147483658" r:id="rId17"/>
    <p:sldLayoutId id="2147483659" r:id="rId18"/>
    <p:sldLayoutId id="2147483722" r:id="rId19"/>
    <p:sldLayoutId id="2147483651" r:id="rId20"/>
    <p:sldLayoutId id="2147483671" r:id="rId2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1219085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dk2"/>
          </a:solidFill>
          <a:latin typeface="+mj-lt"/>
          <a:ea typeface="+mj-ea"/>
          <a:cs typeface="+mj-cs"/>
        </a:defRPr>
      </a:lvl1pPr>
    </p:titleStyle>
    <p:bodyStyle>
      <a:lvl1pPr marL="540000" indent="-540000" algn="l" defTabSz="1219085" rtl="0" eaLnBrk="1" latinLnBrk="0" hangingPunct="1">
        <a:lnSpc>
          <a:spcPct val="100000"/>
        </a:lnSpc>
        <a:spcBef>
          <a:spcPts val="2500"/>
        </a:spcBef>
        <a:buClr>
          <a:schemeClr val="accent3"/>
        </a:buClr>
        <a:buFont typeface="Arial" panose="020B0604020202020204" pitchFamily="34" charset="0"/>
        <a:buChar char="•"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1111500" indent="-5715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471500" indent="-5715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717200" indent="-4572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077200" indent="-4572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352484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027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69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112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4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8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2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7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1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5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9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41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6">
            <a:extLst>
              <a:ext uri="{FF2B5EF4-FFF2-40B4-BE49-F238E27FC236}">
                <a16:creationId xmlns:a16="http://schemas.microsoft.com/office/drawing/2014/main" id="{86B62DA1-65D5-497C-AF34-21B9EF27415A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2364232" y="1480956"/>
            <a:ext cx="12295197" cy="69249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2364232" y="2453731"/>
            <a:ext cx="12295197" cy="576485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181061CB-D839-4951-9933-63329988FFBC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001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</p:sldLayoutIdLst>
  <p:txStyles>
    <p:titleStyle>
      <a:lvl1pPr algn="l" defTabSz="1219085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dk2"/>
          </a:solidFill>
          <a:latin typeface="+mj-lt"/>
          <a:ea typeface="+mj-ea"/>
          <a:cs typeface="+mj-cs"/>
        </a:defRPr>
      </a:lvl1pPr>
    </p:titleStyle>
    <p:bodyStyle>
      <a:lvl1pPr marL="540000" indent="-540000" algn="l" defTabSz="1219085" rtl="0" eaLnBrk="1" latinLnBrk="0" hangingPunct="1">
        <a:lnSpc>
          <a:spcPct val="100000"/>
        </a:lnSpc>
        <a:spcBef>
          <a:spcPts val="2500"/>
        </a:spcBef>
        <a:buClr>
          <a:schemeClr val="accent3"/>
        </a:buClr>
        <a:buFont typeface="Arial" panose="020B0604020202020204" pitchFamily="34" charset="0"/>
        <a:buChar char="•"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1111500" indent="-5715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471500" indent="-5715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717200" indent="-4572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077200" indent="-4572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352484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027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69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112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4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8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2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7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1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5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9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41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6">
            <a:extLst>
              <a:ext uri="{FF2B5EF4-FFF2-40B4-BE49-F238E27FC236}">
                <a16:creationId xmlns:a16="http://schemas.microsoft.com/office/drawing/2014/main" id="{86B62DA1-65D5-497C-AF34-21B9EF27415A}"/>
              </a:ext>
            </a:extLst>
          </p:cNvPr>
          <p:cNvSpPr txBox="1"/>
          <p:nvPr userDrawn="1"/>
        </p:nvSpPr>
        <p:spPr>
          <a:xfrm>
            <a:off x="13816252" y="754065"/>
            <a:ext cx="102944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>
                <a:solidFill>
                  <a:srgbClr val="1E2B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digdir.no</a:t>
            </a:r>
          </a:p>
        </p:txBody>
      </p:sp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2364232" y="1480956"/>
            <a:ext cx="12295197" cy="69249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2364232" y="2453731"/>
            <a:ext cx="12295197" cy="576485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181061CB-D839-4951-9933-63329988FFBC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2" y="469286"/>
            <a:ext cx="2065553" cy="6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14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</p:sldLayoutIdLst>
  <p:txStyles>
    <p:titleStyle>
      <a:lvl1pPr algn="l" defTabSz="1219085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dk2"/>
          </a:solidFill>
          <a:latin typeface="+mj-lt"/>
          <a:ea typeface="+mj-ea"/>
          <a:cs typeface="+mj-cs"/>
        </a:defRPr>
      </a:lvl1pPr>
    </p:titleStyle>
    <p:bodyStyle>
      <a:lvl1pPr marL="540000" indent="-540000" algn="l" defTabSz="1219085" rtl="0" eaLnBrk="1" latinLnBrk="0" hangingPunct="1">
        <a:lnSpc>
          <a:spcPct val="100000"/>
        </a:lnSpc>
        <a:spcBef>
          <a:spcPts val="2500"/>
        </a:spcBef>
        <a:buClr>
          <a:schemeClr val="accent3"/>
        </a:buClr>
        <a:buFont typeface="Arial" panose="020B0604020202020204" pitchFamily="34" charset="0"/>
        <a:buChar char="•"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1111500" indent="-5715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471500" indent="-5715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717200" indent="-4572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077200" indent="-457200" algn="l" defTabSz="1219085" rtl="0" eaLnBrk="1" latinLnBrk="0" hangingPunct="1">
        <a:lnSpc>
          <a:spcPct val="90000"/>
        </a:lnSpc>
        <a:spcBef>
          <a:spcPts val="150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352484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027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69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112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4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8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2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7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1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5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9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41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altinn.github.io/docs/altinn-studio/getting-started/access-management/apps/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7" Type="http://schemas.openxmlformats.org/officeDocument/2006/relationships/image" Target="../media/image32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7" Type="http://schemas.openxmlformats.org/officeDocument/2006/relationships/image" Target="../media/image32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svg"/><Relationship Id="rId7" Type="http://schemas.openxmlformats.org/officeDocument/2006/relationships/image" Target="../media/image32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svg"/><Relationship Id="rId7" Type="http://schemas.openxmlformats.org/officeDocument/2006/relationships/image" Target="../media/image32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svg"/><Relationship Id="rId10" Type="http://schemas.openxmlformats.org/officeDocument/2006/relationships/image" Target="../media/image35.sv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svg"/><Relationship Id="rId7" Type="http://schemas.openxmlformats.org/officeDocument/2006/relationships/image" Target="../media/image32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svg"/><Relationship Id="rId10" Type="http://schemas.openxmlformats.org/officeDocument/2006/relationships/image" Target="../media/image37.svg"/><Relationship Id="rId4" Type="http://schemas.openxmlformats.org/officeDocument/2006/relationships/image" Target="../media/image29.png"/><Relationship Id="rId9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5050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E8A72BC3-C2F2-46DE-B0DF-8064D1C5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98845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E39915-8E19-F940-AA19-E50F26EBC9E4}"/>
              </a:ext>
            </a:extLst>
          </p:cNvPr>
          <p:cNvSpPr/>
          <p:nvPr/>
        </p:nvSpPr>
        <p:spPr>
          <a:xfrm>
            <a:off x="1322215" y="4310390"/>
            <a:ext cx="136099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 err="1">
                <a:hlinkClick r:id="rId2"/>
              </a:rPr>
              <a:t>https</a:t>
            </a:r>
            <a:r>
              <a:rPr lang="nb-NO" sz="2800" dirty="0">
                <a:hlinkClick r:id="rId2"/>
              </a:rPr>
              <a:t>://</a:t>
            </a:r>
            <a:r>
              <a:rPr lang="nb-NO" sz="2800" dirty="0" err="1">
                <a:hlinkClick r:id="rId2"/>
              </a:rPr>
              <a:t>altinn.github.io</a:t>
            </a:r>
            <a:r>
              <a:rPr lang="nb-NO" sz="2800" dirty="0">
                <a:hlinkClick r:id="rId2"/>
              </a:rPr>
              <a:t>/</a:t>
            </a:r>
            <a:r>
              <a:rPr lang="nb-NO" sz="2800" dirty="0" err="1">
                <a:hlinkClick r:id="rId2"/>
              </a:rPr>
              <a:t>docs</a:t>
            </a:r>
            <a:r>
              <a:rPr lang="nb-NO" sz="2800" dirty="0">
                <a:hlinkClick r:id="rId2"/>
              </a:rPr>
              <a:t>/</a:t>
            </a:r>
            <a:r>
              <a:rPr lang="nb-NO" sz="2800" dirty="0" err="1">
                <a:hlinkClick r:id="rId2"/>
              </a:rPr>
              <a:t>altinn</a:t>
            </a:r>
            <a:r>
              <a:rPr lang="nb-NO" sz="2800" dirty="0">
                <a:hlinkClick r:id="rId2"/>
              </a:rPr>
              <a:t>-studio/</a:t>
            </a:r>
            <a:r>
              <a:rPr lang="nb-NO" sz="2800" dirty="0" err="1">
                <a:hlinkClick r:id="rId2"/>
              </a:rPr>
              <a:t>getting-started</a:t>
            </a:r>
            <a:r>
              <a:rPr lang="nb-NO" sz="2800" dirty="0">
                <a:hlinkClick r:id="rId2"/>
              </a:rPr>
              <a:t>/</a:t>
            </a:r>
            <a:r>
              <a:rPr lang="nb-NO" sz="2800" dirty="0" err="1">
                <a:hlinkClick r:id="rId2"/>
              </a:rPr>
              <a:t>access</a:t>
            </a:r>
            <a:r>
              <a:rPr lang="nb-NO" sz="2800" dirty="0">
                <a:hlinkClick r:id="rId2"/>
              </a:rPr>
              <a:t>-management/</a:t>
            </a:r>
            <a:r>
              <a:rPr lang="nb-NO" sz="2800" dirty="0" err="1">
                <a:hlinkClick r:id="rId2"/>
              </a:rPr>
              <a:t>apps</a:t>
            </a:r>
            <a:r>
              <a:rPr lang="nb-NO" sz="2800" dirty="0">
                <a:hlinkClick r:id="rId2"/>
              </a:rPr>
              <a:t>/</a:t>
            </a:r>
            <a:endParaRPr lang="en-NO" sz="2800" dirty="0"/>
          </a:p>
        </p:txBody>
      </p:sp>
    </p:spTree>
    <p:extLst>
      <p:ext uri="{BB962C8B-B14F-4D97-AF65-F5344CB8AC3E}">
        <p14:creationId xmlns:p14="http://schemas.microsoft.com/office/powerpoint/2010/main" val="3580852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8429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picture containing text, clock, gauge, control panel&#10;&#10;Description automatically generated">
            <a:extLst>
              <a:ext uri="{FF2B5EF4-FFF2-40B4-BE49-F238E27FC236}">
                <a16:creationId xmlns:a16="http://schemas.microsoft.com/office/drawing/2014/main" id="{17E2166C-699E-464E-AACA-C18209FA1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84" y="1479725"/>
            <a:ext cx="9377872" cy="6827297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89A0CE3-0B2F-9B42-A3C2-A673BC438036}"/>
              </a:ext>
            </a:extLst>
          </p:cNvPr>
          <p:cNvSpPr txBox="1"/>
          <p:nvPr/>
        </p:nvSpPr>
        <p:spPr>
          <a:xfrm>
            <a:off x="2313130" y="8590801"/>
            <a:ext cx="6942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GB" sz="18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docs.altinn.studio</a:t>
            </a:r>
            <a:r>
              <a:rPr lang="en-GB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GB" sz="18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teknologi</a:t>
            </a:r>
            <a:r>
              <a:rPr lang="en-GB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GB" sz="18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altinnstudio</a:t>
            </a:r>
            <a:r>
              <a:rPr lang="en-GB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/about/concept3.svg</a:t>
            </a:r>
            <a:endParaRPr lang="en-NO" sz="18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478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picture containing text, clock, gauge, control panel&#10;&#10;Description automatically generated">
            <a:extLst>
              <a:ext uri="{FF2B5EF4-FFF2-40B4-BE49-F238E27FC236}">
                <a16:creationId xmlns:a16="http://schemas.microsoft.com/office/drawing/2014/main" id="{17E2166C-699E-464E-AACA-C18209FA1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84" y="1479725"/>
            <a:ext cx="9377872" cy="6827297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89A0CE3-0B2F-9B42-A3C2-A673BC438036}"/>
              </a:ext>
            </a:extLst>
          </p:cNvPr>
          <p:cNvSpPr txBox="1"/>
          <p:nvPr/>
        </p:nvSpPr>
        <p:spPr>
          <a:xfrm>
            <a:off x="2313130" y="8590801"/>
            <a:ext cx="6942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GB" sz="18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docs.altinn.studio</a:t>
            </a:r>
            <a:r>
              <a:rPr lang="en-GB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GB" sz="18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teknologi</a:t>
            </a:r>
            <a:r>
              <a:rPr lang="en-GB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GB" sz="18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altinnstudio</a:t>
            </a:r>
            <a:r>
              <a:rPr lang="en-GB" sz="18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/about/concept3.svg</a:t>
            </a:r>
            <a:endParaRPr lang="en-NO" sz="18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47120B37-2013-214D-BEAF-73FC0B6E8C7E}"/>
              </a:ext>
            </a:extLst>
          </p:cNvPr>
          <p:cNvSpPr/>
          <p:nvPr/>
        </p:nvSpPr>
        <p:spPr>
          <a:xfrm>
            <a:off x="8875986" y="1479725"/>
            <a:ext cx="378373" cy="149995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EDEE5F9F-564D-C647-B16F-E76E722AD39A}"/>
              </a:ext>
            </a:extLst>
          </p:cNvPr>
          <p:cNvSpPr/>
          <p:nvPr/>
        </p:nvSpPr>
        <p:spPr>
          <a:xfrm rot="1783765">
            <a:off x="11485066" y="1191050"/>
            <a:ext cx="378373" cy="149995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01303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28C9CB8-C378-9641-A5FC-6246FD41E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15053" y="4169446"/>
            <a:ext cx="1161793" cy="116179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BA79E4E-E478-D54A-AC4B-F8D99D875E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08594" y="4163391"/>
            <a:ext cx="1085298" cy="1085298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6E41C3E-51BA-5F4A-9A67-1A6180318B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08796" y="4163391"/>
            <a:ext cx="1167848" cy="11678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E467D5-30C3-684E-84D0-1ED6050D71BE}"/>
              </a:ext>
            </a:extLst>
          </p:cNvPr>
          <p:cNvSpPr txBox="1"/>
          <p:nvPr/>
        </p:nvSpPr>
        <p:spPr>
          <a:xfrm>
            <a:off x="6649022" y="5380893"/>
            <a:ext cx="2688557" cy="440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Application Insights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9AE03C-9A69-2C42-98F7-F832B6B9EB93}"/>
              </a:ext>
            </a:extLst>
          </p:cNvPr>
          <p:cNvSpPr txBox="1"/>
          <p:nvPr/>
        </p:nvSpPr>
        <p:spPr>
          <a:xfrm>
            <a:off x="3665730" y="5369843"/>
            <a:ext cx="1672253" cy="440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Kubernetes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F57897-90DA-214D-8D22-30FCFF4AC494}"/>
              </a:ext>
            </a:extLst>
          </p:cNvPr>
          <p:cNvSpPr txBox="1"/>
          <p:nvPr/>
        </p:nvSpPr>
        <p:spPr>
          <a:xfrm>
            <a:off x="10547717" y="5369843"/>
            <a:ext cx="1407052" cy="440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Key Vault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D938E6-3D82-B94E-8142-1B4E64700056}"/>
              </a:ext>
            </a:extLst>
          </p:cNvPr>
          <p:cNvSpPr txBox="1"/>
          <p:nvPr/>
        </p:nvSpPr>
        <p:spPr>
          <a:xfrm>
            <a:off x="3781651" y="5849209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800" dirty="0"/>
              <a:t>Applications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91E826-D210-DA4B-AD76-10D4C90CC424}"/>
              </a:ext>
            </a:extLst>
          </p:cNvPr>
          <p:cNvSpPr txBox="1"/>
          <p:nvPr/>
        </p:nvSpPr>
        <p:spPr>
          <a:xfrm>
            <a:off x="6983945" y="5867872"/>
            <a:ext cx="1817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800" dirty="0"/>
              <a:t>Traces and logs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D20E94B-C113-194F-BFB7-BFAD6CD70A58}"/>
              </a:ext>
            </a:extLst>
          </p:cNvPr>
          <p:cNvSpPr txBox="1"/>
          <p:nvPr/>
        </p:nvSpPr>
        <p:spPr>
          <a:xfrm>
            <a:off x="10767777" y="5867872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800" dirty="0"/>
              <a:t>Secrets</a:t>
            </a:r>
          </a:p>
        </p:txBody>
      </p:sp>
    </p:spTree>
    <p:extLst>
      <p:ext uri="{BB962C8B-B14F-4D97-AF65-F5344CB8AC3E}">
        <p14:creationId xmlns:p14="http://schemas.microsoft.com/office/powerpoint/2010/main" val="75565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28C9CB8-C378-9641-A5FC-6246FD41E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8261" y="4264039"/>
            <a:ext cx="1161793" cy="116179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BA79E4E-E478-D54A-AC4B-F8D99D875E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27906" y="5914765"/>
            <a:ext cx="1085298" cy="1085298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6E41C3E-51BA-5F4A-9A67-1A6180318B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7906" y="3404152"/>
            <a:ext cx="1167848" cy="116784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AF2B4A3-2E59-594A-81D7-25531305FE46}"/>
              </a:ext>
            </a:extLst>
          </p:cNvPr>
          <p:cNvCxnSpPr>
            <a:cxnSpLocks/>
          </p:cNvCxnSpPr>
          <p:nvPr/>
        </p:nvCxnSpPr>
        <p:spPr>
          <a:xfrm flipH="1" flipV="1">
            <a:off x="5920054" y="5186855"/>
            <a:ext cx="2007852" cy="91440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5059288-8F55-2540-A8A1-2B4EC7386798}"/>
              </a:ext>
            </a:extLst>
          </p:cNvPr>
          <p:cNvCxnSpPr>
            <a:cxnSpLocks/>
          </p:cNvCxnSpPr>
          <p:nvPr/>
        </p:nvCxnSpPr>
        <p:spPr>
          <a:xfrm flipV="1">
            <a:off x="5920054" y="3957145"/>
            <a:ext cx="2160252" cy="614855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703BD24-30B1-834D-9692-34E30574F0A1}"/>
              </a:ext>
            </a:extLst>
          </p:cNvPr>
          <p:cNvSpPr txBox="1"/>
          <p:nvPr/>
        </p:nvSpPr>
        <p:spPr>
          <a:xfrm rot="1420124">
            <a:off x="5990286" y="5647725"/>
            <a:ext cx="1930337" cy="440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Fetch secrets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37198A-DF26-A34C-B50F-F89E6144516C}"/>
              </a:ext>
            </a:extLst>
          </p:cNvPr>
          <p:cNvSpPr txBox="1"/>
          <p:nvPr/>
        </p:nvSpPr>
        <p:spPr>
          <a:xfrm rot="20661516">
            <a:off x="6200890" y="3882009"/>
            <a:ext cx="1478290" cy="440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Send logs</a:t>
            </a:r>
          </a:p>
        </p:txBody>
      </p:sp>
    </p:spTree>
    <p:extLst>
      <p:ext uri="{BB962C8B-B14F-4D97-AF65-F5344CB8AC3E}">
        <p14:creationId xmlns:p14="http://schemas.microsoft.com/office/powerpoint/2010/main" val="3774494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28C9CB8-C378-9641-A5FC-6246FD41E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8261" y="4264039"/>
            <a:ext cx="1161793" cy="116179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BA79E4E-E478-D54A-AC4B-F8D99D875E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37143" y="5902171"/>
            <a:ext cx="1085298" cy="1085298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6E41C3E-51BA-5F4A-9A67-1A6180318B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01978" y="4257984"/>
            <a:ext cx="1167848" cy="116784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BD76B06-3DD3-B64B-980C-F0B663AA8690}"/>
              </a:ext>
            </a:extLst>
          </p:cNvPr>
          <p:cNvGrpSpPr/>
          <p:nvPr/>
        </p:nvGrpSpPr>
        <p:grpSpPr>
          <a:xfrm>
            <a:off x="12391698" y="5677301"/>
            <a:ext cx="1319064" cy="1245632"/>
            <a:chOff x="12391698" y="5677301"/>
            <a:chExt cx="1319064" cy="1245632"/>
          </a:xfrm>
        </p:grpSpPr>
        <p:pic>
          <p:nvPicPr>
            <p:cNvPr id="12" name="Bilde 55">
              <a:extLst>
                <a:ext uri="{FF2B5EF4-FFF2-40B4-BE49-F238E27FC236}">
                  <a16:creationId xmlns:a16="http://schemas.microsoft.com/office/drawing/2014/main" id="{9E9899AA-5850-CD44-B71C-E609D0E16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42912" y="5677301"/>
              <a:ext cx="876300" cy="8763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7CE5EF-06F0-DD4C-B187-D3F879BF7CB8}"/>
                </a:ext>
              </a:extLst>
            </p:cNvPr>
            <p:cNvSpPr txBox="1"/>
            <p:nvPr/>
          </p:nvSpPr>
          <p:spPr>
            <a:xfrm>
              <a:off x="12391698" y="6553601"/>
              <a:ext cx="1319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O" sz="1800" dirty="0"/>
                <a:t>Operations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432AF39-BDFF-0E43-92AF-AB2C51630E6D}"/>
              </a:ext>
            </a:extLst>
          </p:cNvPr>
          <p:cNvGrpSpPr/>
          <p:nvPr/>
        </p:nvGrpSpPr>
        <p:grpSpPr>
          <a:xfrm>
            <a:off x="12460160" y="3657137"/>
            <a:ext cx="1319064" cy="1245632"/>
            <a:chOff x="12391698" y="5677301"/>
            <a:chExt cx="1319064" cy="1245632"/>
          </a:xfrm>
        </p:grpSpPr>
        <p:pic>
          <p:nvPicPr>
            <p:cNvPr id="17" name="Bilde 55">
              <a:extLst>
                <a:ext uri="{FF2B5EF4-FFF2-40B4-BE49-F238E27FC236}">
                  <a16:creationId xmlns:a16="http://schemas.microsoft.com/office/drawing/2014/main" id="{54502655-6ECD-A24E-8632-8E0B6D5A77C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42912" y="5677301"/>
              <a:ext cx="876300" cy="8763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09488D5-BC67-4441-BDCA-AE9E05A1AB81}"/>
                </a:ext>
              </a:extLst>
            </p:cNvPr>
            <p:cNvSpPr txBox="1"/>
            <p:nvPr/>
          </p:nvSpPr>
          <p:spPr>
            <a:xfrm>
              <a:off x="12391698" y="6553601"/>
              <a:ext cx="1319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O" sz="1800" dirty="0"/>
                <a:t>Developer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1D0828AF-0781-2947-85C6-E4429FEC2139}"/>
              </a:ext>
            </a:extLst>
          </p:cNvPr>
          <p:cNvSpPr/>
          <p:nvPr/>
        </p:nvSpPr>
        <p:spPr>
          <a:xfrm>
            <a:off x="3367892" y="3148060"/>
            <a:ext cx="5191234" cy="4431302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045D52-BAD7-014A-AB74-83BAC7E233BC}"/>
              </a:ext>
            </a:extLst>
          </p:cNvPr>
          <p:cNvSpPr txBox="1"/>
          <p:nvPr/>
        </p:nvSpPr>
        <p:spPr>
          <a:xfrm>
            <a:off x="3515711" y="3312207"/>
            <a:ext cx="2038717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dirty="0">
                <a:solidFill>
                  <a:schemeClr val="bg1"/>
                </a:solidFill>
              </a:rPr>
              <a:t>Appscluster</a:t>
            </a:r>
          </a:p>
        </p:txBody>
      </p:sp>
    </p:spTree>
    <p:extLst>
      <p:ext uri="{BB962C8B-B14F-4D97-AF65-F5344CB8AC3E}">
        <p14:creationId xmlns:p14="http://schemas.microsoft.com/office/powerpoint/2010/main" val="112930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28C9CB8-C378-9641-A5FC-6246FD41E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8261" y="4264039"/>
            <a:ext cx="1161793" cy="116179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BA79E4E-E478-D54A-AC4B-F8D99D875E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37143" y="5902171"/>
            <a:ext cx="1085298" cy="1085298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6E41C3E-51BA-5F4A-9A67-1A6180318B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01978" y="4257984"/>
            <a:ext cx="1167848" cy="116784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BD76B06-3DD3-B64B-980C-F0B663AA8690}"/>
              </a:ext>
            </a:extLst>
          </p:cNvPr>
          <p:cNvGrpSpPr/>
          <p:nvPr/>
        </p:nvGrpSpPr>
        <p:grpSpPr>
          <a:xfrm>
            <a:off x="12391698" y="5677301"/>
            <a:ext cx="1319064" cy="1245632"/>
            <a:chOff x="12391698" y="5677301"/>
            <a:chExt cx="1319064" cy="1245632"/>
          </a:xfrm>
        </p:grpSpPr>
        <p:pic>
          <p:nvPicPr>
            <p:cNvPr id="12" name="Bilde 55">
              <a:extLst>
                <a:ext uri="{FF2B5EF4-FFF2-40B4-BE49-F238E27FC236}">
                  <a16:creationId xmlns:a16="http://schemas.microsoft.com/office/drawing/2014/main" id="{9E9899AA-5850-CD44-B71C-E609D0E16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42912" y="5677301"/>
              <a:ext cx="876300" cy="8763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7CE5EF-06F0-DD4C-B187-D3F879BF7CB8}"/>
                </a:ext>
              </a:extLst>
            </p:cNvPr>
            <p:cNvSpPr txBox="1"/>
            <p:nvPr/>
          </p:nvSpPr>
          <p:spPr>
            <a:xfrm>
              <a:off x="12391698" y="6553601"/>
              <a:ext cx="1319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O" sz="1800" dirty="0"/>
                <a:t>Operations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432AF39-BDFF-0E43-92AF-AB2C51630E6D}"/>
              </a:ext>
            </a:extLst>
          </p:cNvPr>
          <p:cNvGrpSpPr/>
          <p:nvPr/>
        </p:nvGrpSpPr>
        <p:grpSpPr>
          <a:xfrm>
            <a:off x="12460160" y="3657137"/>
            <a:ext cx="1319064" cy="1245632"/>
            <a:chOff x="12391698" y="5677301"/>
            <a:chExt cx="1319064" cy="1245632"/>
          </a:xfrm>
        </p:grpSpPr>
        <p:pic>
          <p:nvPicPr>
            <p:cNvPr id="17" name="Bilde 55">
              <a:extLst>
                <a:ext uri="{FF2B5EF4-FFF2-40B4-BE49-F238E27FC236}">
                  <a16:creationId xmlns:a16="http://schemas.microsoft.com/office/drawing/2014/main" id="{54502655-6ECD-A24E-8632-8E0B6D5A77C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42912" y="5677301"/>
              <a:ext cx="876300" cy="8763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09488D5-BC67-4441-BDCA-AE9E05A1AB81}"/>
                </a:ext>
              </a:extLst>
            </p:cNvPr>
            <p:cNvSpPr txBox="1"/>
            <p:nvPr/>
          </p:nvSpPr>
          <p:spPr>
            <a:xfrm>
              <a:off x="12391698" y="6553601"/>
              <a:ext cx="1319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O" sz="1800" dirty="0"/>
                <a:t>Developer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1D0828AF-0781-2947-85C6-E4429FEC2139}"/>
              </a:ext>
            </a:extLst>
          </p:cNvPr>
          <p:cNvSpPr/>
          <p:nvPr/>
        </p:nvSpPr>
        <p:spPr>
          <a:xfrm>
            <a:off x="3367892" y="3148060"/>
            <a:ext cx="5191234" cy="4431302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045D52-BAD7-014A-AB74-83BAC7E233BC}"/>
              </a:ext>
            </a:extLst>
          </p:cNvPr>
          <p:cNvSpPr txBox="1"/>
          <p:nvPr/>
        </p:nvSpPr>
        <p:spPr>
          <a:xfrm>
            <a:off x="3515711" y="3312207"/>
            <a:ext cx="2038717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dirty="0">
                <a:solidFill>
                  <a:schemeClr val="bg1"/>
                </a:solidFill>
              </a:rPr>
              <a:t>Appscluster</a:t>
            </a:r>
          </a:p>
        </p:txBody>
      </p:sp>
      <p:pic>
        <p:nvPicPr>
          <p:cNvPr id="23" name="Graphic 22" descr="Partial sun with solid fill">
            <a:extLst>
              <a:ext uri="{FF2B5EF4-FFF2-40B4-BE49-F238E27FC236}">
                <a16:creationId xmlns:a16="http://schemas.microsoft.com/office/drawing/2014/main" id="{DFDD3616-F8A7-6244-BC54-8B9EC72811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177479" y="3780870"/>
            <a:ext cx="3289923" cy="328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9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28C9CB8-C378-9641-A5FC-6246FD41E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8261" y="4264039"/>
            <a:ext cx="1161793" cy="116179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BA79E4E-E478-D54A-AC4B-F8D99D875E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37143" y="5902171"/>
            <a:ext cx="1085298" cy="1085298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6E41C3E-51BA-5F4A-9A67-1A6180318B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01978" y="4257984"/>
            <a:ext cx="1167848" cy="116784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BD76B06-3DD3-B64B-980C-F0B663AA8690}"/>
              </a:ext>
            </a:extLst>
          </p:cNvPr>
          <p:cNvGrpSpPr/>
          <p:nvPr/>
        </p:nvGrpSpPr>
        <p:grpSpPr>
          <a:xfrm>
            <a:off x="12391698" y="5677301"/>
            <a:ext cx="1319064" cy="1245632"/>
            <a:chOff x="12391698" y="5677301"/>
            <a:chExt cx="1319064" cy="1245632"/>
          </a:xfrm>
        </p:grpSpPr>
        <p:pic>
          <p:nvPicPr>
            <p:cNvPr id="12" name="Bilde 55">
              <a:extLst>
                <a:ext uri="{FF2B5EF4-FFF2-40B4-BE49-F238E27FC236}">
                  <a16:creationId xmlns:a16="http://schemas.microsoft.com/office/drawing/2014/main" id="{9E9899AA-5850-CD44-B71C-E609D0E16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42912" y="5677301"/>
              <a:ext cx="876300" cy="8763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7CE5EF-06F0-DD4C-B187-D3F879BF7CB8}"/>
                </a:ext>
              </a:extLst>
            </p:cNvPr>
            <p:cNvSpPr txBox="1"/>
            <p:nvPr/>
          </p:nvSpPr>
          <p:spPr>
            <a:xfrm>
              <a:off x="12391698" y="6553601"/>
              <a:ext cx="1319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O" sz="1800" dirty="0"/>
                <a:t>Operations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432AF39-BDFF-0E43-92AF-AB2C51630E6D}"/>
              </a:ext>
            </a:extLst>
          </p:cNvPr>
          <p:cNvGrpSpPr/>
          <p:nvPr/>
        </p:nvGrpSpPr>
        <p:grpSpPr>
          <a:xfrm>
            <a:off x="12460160" y="3657137"/>
            <a:ext cx="1319064" cy="1245632"/>
            <a:chOff x="12391698" y="5677301"/>
            <a:chExt cx="1319064" cy="1245632"/>
          </a:xfrm>
        </p:grpSpPr>
        <p:pic>
          <p:nvPicPr>
            <p:cNvPr id="17" name="Bilde 55">
              <a:extLst>
                <a:ext uri="{FF2B5EF4-FFF2-40B4-BE49-F238E27FC236}">
                  <a16:creationId xmlns:a16="http://schemas.microsoft.com/office/drawing/2014/main" id="{54502655-6ECD-A24E-8632-8E0B6D5A77C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42912" y="5677301"/>
              <a:ext cx="876300" cy="8763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09488D5-BC67-4441-BDCA-AE9E05A1AB81}"/>
                </a:ext>
              </a:extLst>
            </p:cNvPr>
            <p:cNvSpPr txBox="1"/>
            <p:nvPr/>
          </p:nvSpPr>
          <p:spPr>
            <a:xfrm>
              <a:off x="12391698" y="6553601"/>
              <a:ext cx="1319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O" sz="1800" dirty="0"/>
                <a:t>Developer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1D0828AF-0781-2947-85C6-E4429FEC2139}"/>
              </a:ext>
            </a:extLst>
          </p:cNvPr>
          <p:cNvSpPr/>
          <p:nvPr/>
        </p:nvSpPr>
        <p:spPr>
          <a:xfrm>
            <a:off x="3367892" y="3148060"/>
            <a:ext cx="5191234" cy="4431302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045D52-BAD7-014A-AB74-83BAC7E233BC}"/>
              </a:ext>
            </a:extLst>
          </p:cNvPr>
          <p:cNvSpPr txBox="1"/>
          <p:nvPr/>
        </p:nvSpPr>
        <p:spPr>
          <a:xfrm>
            <a:off x="3515711" y="3312207"/>
            <a:ext cx="2038717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dirty="0">
                <a:solidFill>
                  <a:schemeClr val="bg1"/>
                </a:solidFill>
              </a:rPr>
              <a:t>Appscluster</a:t>
            </a:r>
          </a:p>
        </p:txBody>
      </p:sp>
      <p:pic>
        <p:nvPicPr>
          <p:cNvPr id="6" name="Graphic 5" descr="Lightning with solid fill">
            <a:extLst>
              <a:ext uri="{FF2B5EF4-FFF2-40B4-BE49-F238E27FC236}">
                <a16:creationId xmlns:a16="http://schemas.microsoft.com/office/drawing/2014/main" id="{C25F2591-A7E3-EF41-A1B1-4B20B86CFCA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169532" y="3675310"/>
            <a:ext cx="3501043" cy="350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49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EBA79E4E-E478-D54A-AC4B-F8D99D875E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01978" y="5677301"/>
            <a:ext cx="1085298" cy="1085298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6E41C3E-51BA-5F4A-9A67-1A6180318B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26499" y="3657137"/>
            <a:ext cx="1167848" cy="116784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BD76B06-3DD3-B64B-980C-F0B663AA8690}"/>
              </a:ext>
            </a:extLst>
          </p:cNvPr>
          <p:cNvGrpSpPr/>
          <p:nvPr/>
        </p:nvGrpSpPr>
        <p:grpSpPr>
          <a:xfrm>
            <a:off x="12391698" y="5677301"/>
            <a:ext cx="1319064" cy="1245632"/>
            <a:chOff x="12391698" y="5677301"/>
            <a:chExt cx="1319064" cy="1245632"/>
          </a:xfrm>
        </p:grpSpPr>
        <p:pic>
          <p:nvPicPr>
            <p:cNvPr id="12" name="Bilde 55">
              <a:extLst>
                <a:ext uri="{FF2B5EF4-FFF2-40B4-BE49-F238E27FC236}">
                  <a16:creationId xmlns:a16="http://schemas.microsoft.com/office/drawing/2014/main" id="{9E9899AA-5850-CD44-B71C-E609D0E16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42912" y="5677301"/>
              <a:ext cx="876300" cy="8763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7CE5EF-06F0-DD4C-B187-D3F879BF7CB8}"/>
                </a:ext>
              </a:extLst>
            </p:cNvPr>
            <p:cNvSpPr txBox="1"/>
            <p:nvPr/>
          </p:nvSpPr>
          <p:spPr>
            <a:xfrm>
              <a:off x="12391698" y="6553601"/>
              <a:ext cx="1319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O" sz="1800" dirty="0"/>
                <a:t>Operations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432AF39-BDFF-0E43-92AF-AB2C51630E6D}"/>
              </a:ext>
            </a:extLst>
          </p:cNvPr>
          <p:cNvGrpSpPr/>
          <p:nvPr/>
        </p:nvGrpSpPr>
        <p:grpSpPr>
          <a:xfrm>
            <a:off x="12460160" y="3657137"/>
            <a:ext cx="1319064" cy="1245632"/>
            <a:chOff x="12391698" y="5677301"/>
            <a:chExt cx="1319064" cy="1245632"/>
          </a:xfrm>
        </p:grpSpPr>
        <p:pic>
          <p:nvPicPr>
            <p:cNvPr id="17" name="Bilde 55">
              <a:extLst>
                <a:ext uri="{FF2B5EF4-FFF2-40B4-BE49-F238E27FC236}">
                  <a16:creationId xmlns:a16="http://schemas.microsoft.com/office/drawing/2014/main" id="{54502655-6ECD-A24E-8632-8E0B6D5A77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42912" y="5677301"/>
              <a:ext cx="876300" cy="8763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09488D5-BC67-4441-BDCA-AE9E05A1AB81}"/>
                </a:ext>
              </a:extLst>
            </p:cNvPr>
            <p:cNvSpPr txBox="1"/>
            <p:nvPr/>
          </p:nvSpPr>
          <p:spPr>
            <a:xfrm>
              <a:off x="12391698" y="6553601"/>
              <a:ext cx="1319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O" sz="1800" dirty="0"/>
                <a:t>Developer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1D0828AF-0781-2947-85C6-E4429FEC2139}"/>
              </a:ext>
            </a:extLst>
          </p:cNvPr>
          <p:cNvSpPr/>
          <p:nvPr/>
        </p:nvSpPr>
        <p:spPr>
          <a:xfrm>
            <a:off x="3324437" y="2911577"/>
            <a:ext cx="5191234" cy="443130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045D52-BAD7-014A-AB74-83BAC7E233BC}"/>
              </a:ext>
            </a:extLst>
          </p:cNvPr>
          <p:cNvSpPr txBox="1"/>
          <p:nvPr/>
        </p:nvSpPr>
        <p:spPr>
          <a:xfrm>
            <a:off x="3436884" y="2951802"/>
            <a:ext cx="2038717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dirty="0"/>
              <a:t>Appscluster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14ED7C-539C-3141-B3F8-7B73A31BD1CE}"/>
              </a:ext>
            </a:extLst>
          </p:cNvPr>
          <p:cNvCxnSpPr>
            <a:cxnSpLocks/>
          </p:cNvCxnSpPr>
          <p:nvPr/>
        </p:nvCxnSpPr>
        <p:spPr>
          <a:xfrm>
            <a:off x="8127206" y="4193628"/>
            <a:ext cx="4264492" cy="0"/>
          </a:xfrm>
          <a:prstGeom prst="straightConnector1">
            <a:avLst/>
          </a:prstGeom>
          <a:ln w="63500" cmpd="sng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D038CFA-DD85-1149-AC30-96461FE85549}"/>
              </a:ext>
            </a:extLst>
          </p:cNvPr>
          <p:cNvCxnSpPr>
            <a:cxnSpLocks/>
          </p:cNvCxnSpPr>
          <p:nvPr/>
        </p:nvCxnSpPr>
        <p:spPr>
          <a:xfrm>
            <a:off x="8127206" y="6174828"/>
            <a:ext cx="4264492" cy="0"/>
          </a:xfrm>
          <a:prstGeom prst="straightConnector1">
            <a:avLst/>
          </a:prstGeom>
          <a:ln w="63500" cmpd="sng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989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Digdir PPTmal">
  <a:themeElements>
    <a:clrScheme name="Digdir">
      <a:dk1>
        <a:srgbClr val="1E2B3C"/>
      </a:dk1>
      <a:lt1>
        <a:sysClr val="window" lastClr="FFFFFF"/>
      </a:lt1>
      <a:dk2>
        <a:srgbClr val="1E2B3C"/>
      </a:dk2>
      <a:lt2>
        <a:srgbClr val="E7E6E6"/>
      </a:lt2>
      <a:accent1>
        <a:srgbClr val="1E2B3C"/>
      </a:accent1>
      <a:accent2>
        <a:srgbClr val="F05F63"/>
      </a:accent2>
      <a:accent3>
        <a:srgbClr val="C2132C"/>
      </a:accent3>
      <a:accent4>
        <a:srgbClr val="E5AA20"/>
      </a:accent4>
      <a:accent5>
        <a:srgbClr val="1EACF5"/>
      </a:accent5>
      <a:accent6>
        <a:srgbClr val="0062B8"/>
      </a:accent6>
      <a:hlink>
        <a:srgbClr val="0563C1"/>
      </a:hlink>
      <a:folHlink>
        <a:srgbClr val="C2132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elsk" id="{9590665C-7DCB-4A57-9613-66C5DCECD862}" vid="{44923206-AFD3-4E70-B03D-C6CA90A78EEC}"/>
    </a:ext>
  </a:extLst>
</a:theme>
</file>

<file path=ppt/theme/theme2.xml><?xml version="1.0" encoding="utf-8"?>
<a:theme xmlns:a="http://schemas.openxmlformats.org/drawingml/2006/main" name="Overgang Introslides - Med lyd">
  <a:themeElements>
    <a:clrScheme name="Digdir">
      <a:dk1>
        <a:srgbClr val="1E2B3C"/>
      </a:dk1>
      <a:lt1>
        <a:sysClr val="window" lastClr="FFFFFF"/>
      </a:lt1>
      <a:dk2>
        <a:srgbClr val="1E2B3C"/>
      </a:dk2>
      <a:lt2>
        <a:srgbClr val="E7E6E6"/>
      </a:lt2>
      <a:accent1>
        <a:srgbClr val="1E2B3C"/>
      </a:accent1>
      <a:accent2>
        <a:srgbClr val="F05F63"/>
      </a:accent2>
      <a:accent3>
        <a:srgbClr val="C2132C"/>
      </a:accent3>
      <a:accent4>
        <a:srgbClr val="E5AA20"/>
      </a:accent4>
      <a:accent5>
        <a:srgbClr val="1EACF5"/>
      </a:accent5>
      <a:accent6>
        <a:srgbClr val="0062B8"/>
      </a:accent6>
      <a:hlink>
        <a:srgbClr val="0563C1"/>
      </a:hlink>
      <a:folHlink>
        <a:srgbClr val="C2132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elsk" id="{9590665C-7DCB-4A57-9613-66C5DCECD862}" vid="{44923206-AFD3-4E70-B03D-C6CA90A78EEC}"/>
    </a:ext>
  </a:extLst>
</a:theme>
</file>

<file path=ppt/theme/theme3.xml><?xml version="1.0" encoding="utf-8"?>
<a:theme xmlns:a="http://schemas.openxmlformats.org/drawingml/2006/main" name="Overgang Introslides - Uten lyd">
  <a:themeElements>
    <a:clrScheme name="Digdir">
      <a:dk1>
        <a:srgbClr val="1E2B3C"/>
      </a:dk1>
      <a:lt1>
        <a:sysClr val="window" lastClr="FFFFFF"/>
      </a:lt1>
      <a:dk2>
        <a:srgbClr val="1E2B3C"/>
      </a:dk2>
      <a:lt2>
        <a:srgbClr val="E7E6E6"/>
      </a:lt2>
      <a:accent1>
        <a:srgbClr val="1E2B3C"/>
      </a:accent1>
      <a:accent2>
        <a:srgbClr val="F05F63"/>
      </a:accent2>
      <a:accent3>
        <a:srgbClr val="C2132C"/>
      </a:accent3>
      <a:accent4>
        <a:srgbClr val="E5AA20"/>
      </a:accent4>
      <a:accent5>
        <a:srgbClr val="1EACF5"/>
      </a:accent5>
      <a:accent6>
        <a:srgbClr val="0062B8"/>
      </a:accent6>
      <a:hlink>
        <a:srgbClr val="0563C1"/>
      </a:hlink>
      <a:folHlink>
        <a:srgbClr val="C2132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elsk" id="{9590665C-7DCB-4A57-9613-66C5DCECD862}" vid="{44923206-AFD3-4E70-B03D-C6CA90A78EEC}"/>
    </a:ext>
  </a:extLst>
</a:theme>
</file>

<file path=ppt/theme/theme4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924</TotalTime>
  <Words>79</Words>
  <Application>Microsoft Macintosh PowerPoint</Application>
  <PresentationFormat>Custom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Digdir PPTmal</vt:lpstr>
      <vt:lpstr>Overgang Introslides - Med lyd</vt:lpstr>
      <vt:lpstr>Overgang Introslides - Uten lyd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Evensen, Marcus Alexander</dc:creator>
  <cp:lastModifiedBy>Gaukstad, Vemund</cp:lastModifiedBy>
  <cp:revision>38</cp:revision>
  <dcterms:created xsi:type="dcterms:W3CDTF">2017-11-06T06:44:02Z</dcterms:created>
  <dcterms:modified xsi:type="dcterms:W3CDTF">2021-04-21T10:37:36Z</dcterms:modified>
</cp:coreProperties>
</file>

<file path=docProps/thumbnail.jpeg>
</file>